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4" r:id="rId6"/>
    <p:sldId id="258" r:id="rId7"/>
    <p:sldId id="259" r:id="rId8"/>
    <p:sldId id="278" r:id="rId9"/>
    <p:sldId id="262" r:id="rId10"/>
    <p:sldId id="276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1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839055-949B-4380-A9BF-C76F7222AE5D}" type="datetime1">
              <a:rPr lang="de-DE" smtClean="0"/>
              <a:t>18.06.2024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717B-B607-40B5-815A-5FB8992088E4}" type="datetime1">
              <a:rPr lang="de-DE" smtClean="0"/>
              <a:pPr/>
              <a:t>18.06.2024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3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2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21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1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0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FA2B6EC-7682-494A-A02D-E22FEB7A4FD2}"/>
              </a:ext>
            </a:extLst>
          </p:cNvPr>
          <p:cNvSpPr txBox="1">
            <a:spLocks/>
          </p:cNvSpPr>
          <p:nvPr userDrawn="1"/>
        </p:nvSpPr>
        <p:spPr>
          <a:xfrm>
            <a:off x="0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vert="horz" lIns="822960" tIns="64008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 descr="Eine Frau mit lilafarbener Brille mit Daten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de-DE" sz="3000" dirty="0" err="1"/>
              <a:t>SaveUP</a:t>
            </a:r>
            <a:r>
              <a:rPr lang="de-DE" sz="3000" dirty="0"/>
              <a:t> - </a:t>
            </a:r>
            <a:r>
              <a:rPr lang="de-DE" sz="3000" dirty="0" err="1"/>
              <a:t>app</a:t>
            </a:r>
            <a:endParaRPr lang="de-DE" sz="300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31356"/>
            <a:ext cx="4925188" cy="433365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de-DE" dirty="0"/>
              <a:t>Anthony Franz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6" y="1643321"/>
            <a:ext cx="7881584" cy="466344"/>
          </a:xfrm>
        </p:spPr>
        <p:txBody>
          <a:bodyPr rtlCol="0"/>
          <a:lstStyle/>
          <a:p>
            <a:pPr rtl="0"/>
            <a:r>
              <a:rPr lang="de-DE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Überblick - Inhalt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Ziele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 rtlCol="0">
            <a:normAutofit fontScale="92500"/>
          </a:bodyPr>
          <a:lstStyle/>
          <a:p>
            <a:pPr rtl="0"/>
            <a:r>
              <a:rPr lang="de-DE" dirty="0"/>
              <a:t>Mockup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Stand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1024571"/>
            <a:ext cx="7288284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Ziele</a:t>
            </a:r>
            <a:endParaRPr lang="de-DE" dirty="0"/>
          </a:p>
        </p:txBody>
      </p:sp>
      <p:pic>
        <p:nvPicPr>
          <p:cNvPr id="52" name="Bildplatzhalter 51" descr="Eine Nahaufnahme einer Person mit Brille und die Maße der Augen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Sparen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Pages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Erfassung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 rtlCol="0"/>
          <a:lstStyle/>
          <a:p>
            <a:pPr rtl="0"/>
            <a:r>
              <a:rPr lang="de-DE" dirty="0"/>
              <a:t>Gesparte Kleineinkäufe in der App festhalten, sodass man sich laufend über den angesparten Geldbetrag informieren kann.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Mind. 3 Content Pages</a:t>
            </a:r>
          </a:p>
          <a:p>
            <a:pPr rtl="0"/>
            <a:endParaRPr lang="de-DE" dirty="0"/>
          </a:p>
          <a:p>
            <a:pPr marL="285750" indent="-285750" rtl="0">
              <a:buFontTx/>
              <a:buChar char="-"/>
            </a:pPr>
            <a:r>
              <a:rPr lang="de-DE" dirty="0"/>
              <a:t>Start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Sparen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Liste Anzeigen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dirty="0"/>
              <a:t>Produkterfassung besteht aus Kurzbeschreibung u. Preis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/>
          <a:lstStyle/>
          <a:p>
            <a:pPr rtl="0"/>
            <a:r>
              <a:rPr lang="de-DE" dirty="0"/>
              <a:t>Mockup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1354CF8-094F-DAA4-517F-A6576E81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461" y="952285"/>
            <a:ext cx="2459539" cy="495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D16AD4-69B6-7031-2F1C-7DA9E6DF1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368" y="952284"/>
            <a:ext cx="2446232" cy="495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BB6EE8EA-C424-7B54-2128-00B77E2F1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308" y="989166"/>
            <a:ext cx="2407684" cy="4879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 descr="Eine Frau mit VR-Brille im Gesicht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el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Stand der Dinge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 rtlCol="0"/>
          <a:lstStyle/>
          <a:p>
            <a:pPr rtl="0"/>
            <a:r>
              <a:rPr lang="de-DE" dirty="0"/>
              <a:t>Aktueller Stand des Projekts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26" descr="Roboterhand und menschliche Hand berühren sich fast mit ihren Zeigefingern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z="4400" dirty="0" err="1"/>
              <a:t>To</a:t>
            </a:r>
            <a:r>
              <a:rPr lang="de-DE" sz="4400" dirty="0"/>
              <a:t>-do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B1D8C75-58FE-0058-55EE-FCD73712E338}"/>
              </a:ext>
            </a:extLst>
          </p:cNvPr>
          <p:cNvSpPr txBox="1"/>
          <p:nvPr/>
        </p:nvSpPr>
        <p:spPr>
          <a:xfrm>
            <a:off x="5431366" y="3222700"/>
            <a:ext cx="140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Startscreen</a:t>
            </a:r>
          </a:p>
          <a:p>
            <a:r>
              <a:rPr lang="de-CH" dirty="0">
                <a:solidFill>
                  <a:schemeClr val="bg1"/>
                </a:solidFill>
              </a:rPr>
              <a:t>App-Icon</a:t>
            </a:r>
          </a:p>
          <a:p>
            <a:r>
              <a:rPr lang="de-CH" dirty="0">
                <a:solidFill>
                  <a:schemeClr val="bg1"/>
                </a:solidFill>
              </a:rPr>
              <a:t>Doku</a:t>
            </a:r>
          </a:p>
          <a:p>
            <a:r>
              <a:rPr lang="de-CH" dirty="0">
                <a:solidFill>
                  <a:schemeClr val="bg1"/>
                </a:solidFill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e Frau mit VR-Brille im Gesicht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Vielen Dank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 rtlCol="0"/>
          <a:lstStyle/>
          <a:p>
            <a:pPr rtl="0"/>
            <a:r>
              <a:rPr lang="de-DE" dirty="0"/>
              <a:t>Anthony Franz</a:t>
            </a:r>
          </a:p>
          <a:p>
            <a:pPr rtl="0"/>
            <a:r>
              <a:rPr lang="de-DE" dirty="0"/>
              <a:t>076 420 69 69</a:t>
            </a:r>
          </a:p>
          <a:p>
            <a:pPr rtl="0"/>
            <a:r>
              <a:rPr lang="de-DE" dirty="0"/>
              <a:t>saveup@anthony.com</a:t>
            </a:r>
          </a:p>
          <a:p>
            <a:pPr rtl="0"/>
            <a:r>
              <a:rPr lang="de-DE" dirty="0"/>
              <a:t>www.saveup.com​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5_TF33781529_Win32" id="{ABD14534-2C3E-48E3-9A76-5BE81590F7C2}" vid="{E6C0E7D3-6188-40D7-9BA0-5ED17575AE6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Technische Verkaufspräsentation</Template>
  <TotalTime>0</TotalTime>
  <Words>98</Words>
  <Application>Microsoft Office PowerPoint</Application>
  <PresentationFormat>Breitbild</PresentationFormat>
  <Paragraphs>47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Bierstadt</vt:lpstr>
      <vt:lpstr>Calibri</vt:lpstr>
      <vt:lpstr>Courier New</vt:lpstr>
      <vt:lpstr>Posterama</vt:lpstr>
      <vt:lpstr>Office-Design</vt:lpstr>
      <vt:lpstr>SaveUP - app</vt:lpstr>
      <vt:lpstr>Überblick - Inhalt</vt:lpstr>
      <vt:lpstr>Ziele</vt:lpstr>
      <vt:lpstr>Mockup</vt:lpstr>
      <vt:lpstr>Stand der Dinge</vt:lpstr>
      <vt:lpstr>To-do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Franz</dc:creator>
  <cp:lastModifiedBy>Anthony Franz</cp:lastModifiedBy>
  <cp:revision>10</cp:revision>
  <dcterms:created xsi:type="dcterms:W3CDTF">2024-06-18T09:46:05Z</dcterms:created>
  <dcterms:modified xsi:type="dcterms:W3CDTF">2024-06-18T10:57:49Z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